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DRErLkcElGNNVDJ7PznWQ==" hashData="njyj1wZSCi6cRUseGNDhZkIxOuuWtF6NxeUT/Fr5Om61TeNEmGHERjyRoU1Dhhn4cnmoyY91o8TqQoXGxoF1rQ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FDA1855E-D8A8-4B5E-B584-E7F5BF77D3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60AA1FF-C3AC-4059-9462-3AB2A853DA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1CB5-7C29-45DE-B9B9-3F21E6C979D1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1BBF204-08A8-4392-911C-354C0AB3DA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1328F9A-3627-4DA0-8E8F-8D3BC57D44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01E5B-75E5-4E24-A5CD-B6E7E52EBA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491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143956E-AAFB-4AA6-A22B-8AA7597F8F1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245" y="6254750"/>
            <a:ext cx="5477510" cy="466725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A51133E-5493-40C8-9FCD-A2C5EBC3C0BF}"/>
              </a:ext>
            </a:extLst>
          </p:cNvPr>
          <p:cNvSpPr/>
          <p:nvPr userDrawn="1"/>
        </p:nvSpPr>
        <p:spPr>
          <a:xfrm>
            <a:off x="3239589" y="340279"/>
            <a:ext cx="27344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TW" sz="2800" dirty="0"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</a:t>
            </a:r>
            <a:r>
              <a:rPr lang="nl-NL" altLang="zh-TW" sz="2800" dirty="0">
                <a:ea typeface="PMingLiU" panose="02020500000000000000" pitchFamily="18" charset="-120"/>
                <a:cs typeface="Arial" panose="020B0604020202020204" pitchFamily="34" charset="0"/>
              </a:rPr>
              <a:t>Huiswerk </a:t>
            </a:r>
            <a:endParaRPr lang="zh-TW" altLang="en-US" sz="2800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8BCFD86-C6BA-4B3A-8250-446B8547FAE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26139" y="282699"/>
            <a:ext cx="2319968" cy="638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2024/4/7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01111A8B-FE16-4525-8C18-9E7205C2D48E}"/>
              </a:ext>
            </a:extLst>
          </p:cNvPr>
          <p:cNvSpPr/>
          <p:nvPr/>
        </p:nvSpPr>
        <p:spPr>
          <a:xfrm>
            <a:off x="5764942" y="195863"/>
            <a:ext cx="2380768" cy="66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四月六日</a:t>
            </a:r>
            <a:endParaRPr lang="nl-NL" altLang="zh-TW" sz="28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43ABFA73-4EF4-DEB7-6BFD-466B2C0EA7A0}"/>
              </a:ext>
            </a:extLst>
          </p:cNvPr>
          <p:cNvSpPr txBox="1"/>
          <p:nvPr/>
        </p:nvSpPr>
        <p:spPr>
          <a:xfrm>
            <a:off x="3131190" y="2147311"/>
            <a:ext cx="6876876" cy="22493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A.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造句：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1.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耐心   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工夫收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集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任務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B.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讀默</a:t>
            </a:r>
            <a:r>
              <a:rPr lang="nl-NL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: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第19課   鐵杵磨針   詞語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1.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鐵杵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磨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針 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2.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專心 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3.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鐵杵 </a:t>
            </a:r>
            <a:r>
              <a:rPr lang="zh-TW" alt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4.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耐心</a:t>
            </a:r>
            <a:endParaRPr lang="nl-NL" altLang="zh-TW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5.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詩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人 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6.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工夫 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7.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比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喻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en-US" altLang="zh-TW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8.</a:t>
            </a:r>
            <a:r>
              <a:rPr lang="zh-TW" altLang="en-US" sz="2400" dirty="0">
                <a:latin typeface="DFKai-SB" panose="03000509000000000000" pitchFamily="65" charset="-120"/>
                <a:ea typeface="DFKai-SB" panose="03000509000000000000" pitchFamily="65" charset="-120"/>
              </a:rPr>
              <a:t>困難</a:t>
            </a:r>
            <a:endParaRPr lang="nl-NL" altLang="zh-TW" sz="24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F0C4588-9CE9-1C36-7AB5-239078EC22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" y="0"/>
            <a:ext cx="121863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60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58</Words>
  <Application>Microsoft Office PowerPoint</Application>
  <PresentationFormat>寬螢幕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DFKai-SB</vt:lpstr>
      <vt:lpstr>FZZhongKai-B08</vt:lpstr>
      <vt:lpstr>PMingLiU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69</cp:revision>
  <dcterms:created xsi:type="dcterms:W3CDTF">2021-09-27T08:40:27Z</dcterms:created>
  <dcterms:modified xsi:type="dcterms:W3CDTF">2024-04-07T06:19:46Z</dcterms:modified>
</cp:coreProperties>
</file>